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2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ef303d77d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ef303d77d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ef303d77d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ef303d77d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f303d77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f303d77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ef303d77d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ef303d77d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ef303d77d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ef303d77d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ef303d77d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ef303d77d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ef303d77d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ef303d77d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ef303d77d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ef303d77d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ef303d77d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ef303d77d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ef303d77d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ef303d77d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485775"/>
            <a:ext cx="3810000" cy="417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 rotWithShape="1">
          <a:blip r:embed="rId3">
            <a:alphaModFix/>
          </a:blip>
          <a:srcRect b="0" l="29763" r="12656" t="0"/>
          <a:stretch/>
        </p:blipFill>
        <p:spPr>
          <a:xfrm>
            <a:off x="5091175" y="1068952"/>
            <a:ext cx="3631851" cy="3005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080" y="1121412"/>
            <a:ext cx="4126538" cy="290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258" y="0"/>
            <a:ext cx="771148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485775"/>
            <a:ext cx="3810000" cy="417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00050"/>
            <a:ext cx="9144000" cy="434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0125" y="547688"/>
            <a:ext cx="7143750" cy="404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28650"/>
            <a:ext cx="9143998" cy="388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4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